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8FF02B-60D4-78F2-9657-603A244426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3EA1BB2-C1D9-727C-0F5C-19454AC54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213451F-2643-3061-A5C9-A5AA3C930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171FE-30F6-4980-8B8A-57F57898B9EF}" type="datetimeFigureOut">
              <a:rPr kumimoji="1" lang="ja-JP" altLang="en-US" smtClean="0"/>
              <a:t>2025/9/30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8FAE08-D5CB-1308-3474-6BC0CF1FB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D956F0B-AEC7-D2E5-2880-67A77E58D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6F98F-C796-4C45-BAC2-529D0E3F16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214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8CB22E-B980-EFE7-4458-8F526798A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33F05DE-CF99-E745-7E5C-D7CBEDF590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88EE62C-7C72-95E0-26B0-63513AEBA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171FE-30F6-4980-8B8A-57F57898B9EF}" type="datetimeFigureOut">
              <a:rPr kumimoji="1" lang="ja-JP" altLang="en-US" smtClean="0"/>
              <a:t>2025/9/30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EE59E29-8334-D407-39BB-D1C70C668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BC1A671-62B3-C95F-F32A-8B13692F8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6F98F-C796-4C45-BAC2-529D0E3F16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9609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4511352-1FDE-E464-5AF3-EA26DE6BAB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3EEFE8E-EB09-2A35-D8EE-0ECDF7753B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82967F3-11FA-5597-44E6-C78217061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171FE-30F6-4980-8B8A-57F57898B9EF}" type="datetimeFigureOut">
              <a:rPr kumimoji="1" lang="ja-JP" altLang="en-US" smtClean="0"/>
              <a:t>2025/9/30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9A90C85-9444-8708-2A74-C3FB669FB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9DA1DD2-7391-C230-1A43-DDE7E0BE4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6F98F-C796-4C45-BAC2-529D0E3F16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5526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C5E1E9-E423-2758-EEDB-2D0FB6832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5A3CAF2-A976-8034-1F8A-9CFCD3FC4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FC11F18-0894-3712-C5A2-2B6391AF0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171FE-30F6-4980-8B8A-57F57898B9EF}" type="datetimeFigureOut">
              <a:rPr kumimoji="1" lang="ja-JP" altLang="en-US" smtClean="0"/>
              <a:t>2025/9/30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0349B4-32B6-7044-9C71-F41FAA9ED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148ED06-E18E-B810-7E91-E8EA7C121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6F98F-C796-4C45-BAC2-529D0E3F16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175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082276-A74D-8551-DAD9-B9117D7AA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6F313E2-A7C7-AB08-0B81-4B6702BFD8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384BDF9-990E-CA6F-07F6-4E52EE453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171FE-30F6-4980-8B8A-57F57898B9EF}" type="datetimeFigureOut">
              <a:rPr kumimoji="1" lang="ja-JP" altLang="en-US" smtClean="0"/>
              <a:t>2025/9/30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C10E257-6B3F-3474-E28C-EBC0B2FA2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180C549-DA60-A5F0-F5B8-2A16E24C7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6F98F-C796-4C45-BAC2-529D0E3F16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697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B21D4F-3CCD-854B-F010-DEF5A51C9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EBE302C-9C36-0819-E42C-D0F2300085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0E8AC89-9C43-0CA9-8C56-A3058A7F38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2B17BCD-26F4-4B6B-F118-18C21FBFD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171FE-30F6-4980-8B8A-57F57898B9EF}" type="datetimeFigureOut">
              <a:rPr kumimoji="1" lang="ja-JP" altLang="en-US" smtClean="0"/>
              <a:t>2025/9/30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CFC0CBB-4776-9A6A-75BC-4E24D7D37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FD174AB-4366-EA4D-3580-CA9AF7DB1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6F98F-C796-4C45-BAC2-529D0E3F16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7106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35306A-CFD8-DC4C-B568-4ED03DA9E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327221A-8323-B543-0AB9-822E761E92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568A473-35C0-79A5-5247-B847E3D1DF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3E132E7-8E8D-0587-91C4-BCC4ECADB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AF62229-CF78-C5AC-66B0-66AF3C62DE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EA9CE28-E454-4463-C410-2BFFA9658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171FE-30F6-4980-8B8A-57F57898B9EF}" type="datetimeFigureOut">
              <a:rPr kumimoji="1" lang="ja-JP" altLang="en-US" smtClean="0"/>
              <a:t>2025/9/30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1516225-CE4A-FF23-F104-918E5A263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FAC78DA-C19E-12FE-03A9-1EF3F391D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6F98F-C796-4C45-BAC2-529D0E3F16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0535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62C1BC-8458-7185-CB90-FA71AEC9B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61CE11F-B67D-BC14-E5EE-10A11CEBF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171FE-30F6-4980-8B8A-57F57898B9EF}" type="datetimeFigureOut">
              <a:rPr kumimoji="1" lang="ja-JP" altLang="en-US" smtClean="0"/>
              <a:t>2025/9/30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4842EBA-E0AB-7F2F-88E1-040E0CF7B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B9731E6-4985-B3EB-0D9E-340CC82BB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6F98F-C796-4C45-BAC2-529D0E3F16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5049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2BE46A0-654A-901D-C177-09C71B087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171FE-30F6-4980-8B8A-57F57898B9EF}" type="datetimeFigureOut">
              <a:rPr kumimoji="1" lang="ja-JP" altLang="en-US" smtClean="0"/>
              <a:t>2025/9/30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0892D74-6F42-F406-4D49-94541FEF5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875EB8B-ED4B-249E-79DF-B5FEBA872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6F98F-C796-4C45-BAC2-529D0E3F16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0086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4E5E32-506B-30F1-89F5-C7622239F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5778D4D-15B2-14BE-7545-BA4B306CA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9A8056E-3C8A-6CD0-7E80-47DB95193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FC087C9-D6AD-67E3-C84A-2C3A0BBFC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171FE-30F6-4980-8B8A-57F57898B9EF}" type="datetimeFigureOut">
              <a:rPr kumimoji="1" lang="ja-JP" altLang="en-US" smtClean="0"/>
              <a:t>2025/9/30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5D676EF-ED8D-4F5A-FB7A-BF5751C95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CC441B8-9D07-3C4A-251C-AF4409132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6F98F-C796-4C45-BAC2-529D0E3F16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9605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38903A-224E-E39E-7BFD-A6F9DF693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6F63612-D0ED-7D25-9FD0-A3BBC56B9E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7DEA90D-39C4-18AF-ED71-1F961D0598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E3A30F4-2734-53B1-0F9A-FE6E6FD9D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171FE-30F6-4980-8B8A-57F57898B9EF}" type="datetimeFigureOut">
              <a:rPr kumimoji="1" lang="ja-JP" altLang="en-US" smtClean="0"/>
              <a:t>2025/9/30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D946D2F-3831-5F4B-10BA-8DDD83658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AFAAEDC-D06E-D8C4-CB65-EB49579EC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6F98F-C796-4C45-BAC2-529D0E3F16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1880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9D684EAD-B904-AFAD-B09E-6FB0019E4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8BA8C40-3CEB-2852-41E1-93B7AF48F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9BE37B7-5B77-C823-2971-9439594BCE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171FE-30F6-4980-8B8A-57F57898B9EF}" type="datetimeFigureOut">
              <a:rPr kumimoji="1" lang="ja-JP" altLang="en-US" smtClean="0"/>
              <a:t>2025/9/30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32790A3-DA54-CEB7-A82F-472EE4D43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6C60EA4-EB82-8705-B123-E18B5F10E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C6F98F-C796-4C45-BAC2-529D0E3F161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0110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9D86B3-44F9-2DD9-AA01-D7298CC29E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3CC196F-FA17-0C11-4B59-28D4E4DF65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80793E-ACD5-FD73-221D-BA00EC31D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263" y="0"/>
            <a:ext cx="3165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F260B0E-BA39-B440-9A62-981493AA3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975" y="757238"/>
            <a:ext cx="5734050" cy="534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D3E9114-0DA0-74FC-88B7-4A6412C5E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838" y="1185863"/>
            <a:ext cx="3362325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611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ワイド画面</PresentationFormat>
  <Paragraphs>0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5" baseType="lpstr">
      <vt:lpstr>游ゴシック</vt:lpstr>
      <vt:lpstr>游ゴシック Light</vt:lpstr>
      <vt:lpstr>Arial</vt:lpstr>
      <vt:lpstr>Office テーマ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優樹 笹岡</dc:creator>
  <cp:lastModifiedBy>優樹 笹岡</cp:lastModifiedBy>
  <cp:revision>1</cp:revision>
  <dcterms:created xsi:type="dcterms:W3CDTF">2025-09-30T02:32:53Z</dcterms:created>
  <dcterms:modified xsi:type="dcterms:W3CDTF">2025-09-30T02:33:00Z</dcterms:modified>
</cp:coreProperties>
</file>